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67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9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7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86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2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4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8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1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35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9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5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0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d5IYHfnteY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1" y="0"/>
            <a:ext cx="12039599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LA CLOCHETTE </a:t>
            </a:r>
            <a:endParaRPr lang="en-US" sz="4400" b="1" dirty="0" smtClean="0"/>
          </a:p>
          <a:p>
            <a:r>
              <a:rPr lang="en-US" sz="4400" b="1" dirty="0" smtClean="0"/>
              <a:t>choose the correct version of each sentence, then tell someone what they mean in ENGLISH</a:t>
            </a:r>
          </a:p>
          <a:p>
            <a:endParaRPr lang="en-US" sz="3200" b="1" dirty="0"/>
          </a:p>
          <a:p>
            <a:pPr marL="914400" indent="-914400">
              <a:buAutoNum type="arabicPeriod"/>
            </a:pPr>
            <a:r>
              <a:rPr lang="en-US" sz="4400" b="1" dirty="0" smtClean="0"/>
              <a:t>Je </a:t>
            </a:r>
            <a:r>
              <a:rPr lang="en-US" sz="4400" b="1" dirty="0" smtClean="0"/>
              <a:t>[</a:t>
            </a:r>
            <a:r>
              <a:rPr lang="en-US" sz="4400" b="1" dirty="0" err="1" smtClean="0"/>
              <a:t>est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suis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sont</a:t>
            </a:r>
            <a:r>
              <a:rPr lang="en-US" sz="4400" b="1" dirty="0" smtClean="0"/>
              <a:t>] un bon </a:t>
            </a:r>
            <a:r>
              <a:rPr lang="en-US" sz="4400" b="1" dirty="0" err="1" smtClean="0"/>
              <a:t>étudiant</a:t>
            </a:r>
            <a:r>
              <a:rPr lang="en-US" sz="4400" b="1" dirty="0" smtClean="0"/>
              <a:t>.</a:t>
            </a:r>
            <a:endParaRPr lang="en-US" sz="4400" b="1" dirty="0" smtClean="0"/>
          </a:p>
          <a:p>
            <a:pPr marL="914400" indent="-914400">
              <a:buAutoNum type="arabicPeriod"/>
            </a:pPr>
            <a:r>
              <a:rPr lang="en-US" sz="4400" b="1" dirty="0" err="1" smtClean="0"/>
              <a:t>Ils</a:t>
            </a:r>
            <a:r>
              <a:rPr lang="en-US" sz="4400" b="1" dirty="0" smtClean="0"/>
              <a:t> </a:t>
            </a:r>
            <a:r>
              <a:rPr lang="en-US" sz="4400" b="1" dirty="0" smtClean="0"/>
              <a:t>ne [</a:t>
            </a:r>
            <a:r>
              <a:rPr lang="en-US" sz="4400" b="1" dirty="0" err="1" smtClean="0"/>
              <a:t>peut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peux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peuvent</a:t>
            </a:r>
            <a:r>
              <a:rPr lang="en-US" sz="4400" b="1" dirty="0" smtClean="0"/>
              <a:t>] pas </a:t>
            </a:r>
            <a:r>
              <a:rPr lang="en-US" sz="4400" b="1" dirty="0" err="1" smtClean="0"/>
              <a:t>aller</a:t>
            </a:r>
            <a:r>
              <a:rPr lang="en-US" sz="4400" b="1" dirty="0" smtClean="0"/>
              <a:t> à la </a:t>
            </a:r>
            <a:r>
              <a:rPr lang="en-US" sz="4400" b="1" dirty="0" err="1" smtClean="0"/>
              <a:t>plage</a:t>
            </a:r>
            <a:r>
              <a:rPr lang="en-US" sz="4400" b="1" dirty="0" smtClean="0"/>
              <a:t> avec </a:t>
            </a:r>
            <a:r>
              <a:rPr lang="en-US" sz="4400" b="1" dirty="0" err="1" smtClean="0"/>
              <a:t>moi</a:t>
            </a:r>
            <a:r>
              <a:rPr lang="en-US" sz="4400" b="1" dirty="0" smtClean="0"/>
              <a:t>.</a:t>
            </a:r>
            <a:endParaRPr lang="en-US" sz="4400" b="1" dirty="0" smtClean="0"/>
          </a:p>
          <a:p>
            <a:pPr marL="914400" indent="-914400">
              <a:buAutoNum type="arabicPeriod"/>
            </a:pPr>
            <a:r>
              <a:rPr lang="en-US" sz="4400" b="1" dirty="0" smtClean="0"/>
              <a:t>On </a:t>
            </a:r>
            <a:r>
              <a:rPr lang="en-US" sz="4400" b="1" dirty="0" smtClean="0"/>
              <a:t>[</a:t>
            </a:r>
            <a:r>
              <a:rPr lang="en-US" sz="4400" b="1" dirty="0" err="1" smtClean="0"/>
              <a:t>ai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smtClean="0"/>
              <a:t>a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ont</a:t>
            </a:r>
            <a:r>
              <a:rPr lang="en-US" sz="4400" b="1" dirty="0" smtClean="0"/>
              <a:t>] </a:t>
            </a:r>
            <a:r>
              <a:rPr lang="en-US" sz="4400" b="1" dirty="0" smtClean="0"/>
              <a:t>vu un bon film.</a:t>
            </a:r>
            <a:endParaRPr lang="en-US" sz="4400" b="1" dirty="0" smtClean="0"/>
          </a:p>
          <a:p>
            <a:pPr marL="914400" indent="-914400">
              <a:buAutoNum type="arabicPeriod"/>
            </a:pPr>
            <a:r>
              <a:rPr lang="en-US" sz="4400" b="1" dirty="0" smtClean="0"/>
              <a:t>Les </a:t>
            </a:r>
            <a:r>
              <a:rPr lang="en-US" sz="4400" b="1" dirty="0" err="1" smtClean="0"/>
              <a:t>étudiants</a:t>
            </a:r>
            <a:r>
              <a:rPr lang="en-US" sz="4400" b="1" dirty="0" smtClean="0"/>
              <a:t> </a:t>
            </a:r>
            <a:r>
              <a:rPr lang="en-US" sz="4400" b="1" dirty="0" smtClean="0"/>
              <a:t>[</a:t>
            </a:r>
            <a:r>
              <a:rPr lang="en-US" sz="4400" b="1" dirty="0" err="1" smtClean="0"/>
              <a:t>veut</a:t>
            </a:r>
            <a:r>
              <a:rPr lang="en-US" sz="4400" b="1" dirty="0" smtClean="0"/>
              <a:t> / </a:t>
            </a:r>
            <a:r>
              <a:rPr lang="en-US" sz="4400" b="1" dirty="0" err="1" smtClean="0"/>
              <a:t>veux</a:t>
            </a:r>
            <a:r>
              <a:rPr lang="en-US" sz="4400" b="1" dirty="0" smtClean="0"/>
              <a:t> / </a:t>
            </a:r>
            <a:r>
              <a:rPr lang="en-US" sz="4400" b="1" dirty="0" err="1" smtClean="0"/>
              <a:t>veulent</a:t>
            </a:r>
            <a:r>
              <a:rPr lang="en-US" sz="4400" b="1" dirty="0" smtClean="0"/>
              <a:t>] </a:t>
            </a:r>
            <a:r>
              <a:rPr lang="en-US" sz="4400" b="1" dirty="0" err="1" smtClean="0"/>
              <a:t>dormir</a:t>
            </a:r>
            <a:r>
              <a:rPr lang="en-US" sz="4400" b="1" dirty="0" smtClean="0"/>
              <a:t>.</a:t>
            </a:r>
            <a:endParaRPr lang="en-US" sz="4400" b="1" dirty="0" smtClean="0"/>
          </a:p>
          <a:p>
            <a:pPr marL="914400" indent="-914400">
              <a:buAutoNum type="arabicPeriod"/>
            </a:pPr>
            <a:r>
              <a:rPr lang="en-US" sz="4400" b="1" dirty="0" smtClean="0"/>
              <a:t>[</a:t>
            </a:r>
            <a:r>
              <a:rPr lang="en-US" sz="4400" b="1" dirty="0" err="1" smtClean="0"/>
              <a:t>J’était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J’étais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J’étaient</a:t>
            </a:r>
            <a:r>
              <a:rPr lang="en-US" sz="4400" b="1" dirty="0" smtClean="0"/>
              <a:t>] </a:t>
            </a:r>
            <a:r>
              <a:rPr lang="en-US" sz="4400" b="1" dirty="0" err="1" smtClean="0"/>
              <a:t>inquiet</a:t>
            </a:r>
            <a:r>
              <a:rPr lang="en-US" sz="4400" b="1" dirty="0" smtClean="0"/>
              <a:t>.</a:t>
            </a:r>
            <a:endParaRPr lang="en-US" sz="4400" b="1" dirty="0" smtClean="0"/>
          </a:p>
          <a:p>
            <a:pPr marL="914400" indent="-914400">
              <a:buAutoNum type="arabicPeriod"/>
            </a:pP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6578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37308" y="484909"/>
            <a:ext cx="117902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>
                <a:solidFill>
                  <a:srgbClr val="00B050"/>
                </a:solidFill>
              </a:rPr>
              <a:t>Déchets</a:t>
            </a:r>
            <a:r>
              <a:rPr lang="fr-FR" sz="7200" b="1" dirty="0" smtClean="0"/>
              <a:t> – trash/</a:t>
            </a:r>
            <a:r>
              <a:rPr lang="fr-FR" sz="7200" b="1" dirty="0" err="1" smtClean="0"/>
              <a:t>garbage</a:t>
            </a:r>
            <a:endParaRPr lang="fr-FR" sz="7200" b="1" dirty="0" smtClean="0"/>
          </a:p>
          <a:p>
            <a:endParaRPr lang="fr-FR" sz="7200" b="1" dirty="0" smtClean="0"/>
          </a:p>
          <a:p>
            <a:r>
              <a:rPr lang="fr-FR" sz="7200" b="1" dirty="0" smtClean="0">
                <a:solidFill>
                  <a:srgbClr val="00B050"/>
                </a:solidFill>
              </a:rPr>
              <a:t>Poubelle</a:t>
            </a:r>
            <a:r>
              <a:rPr lang="fr-FR" sz="7200" b="1" dirty="0" smtClean="0"/>
              <a:t> – trash </a:t>
            </a:r>
            <a:r>
              <a:rPr lang="fr-FR" sz="7200" b="1" dirty="0" err="1" smtClean="0"/>
              <a:t>can</a:t>
            </a:r>
            <a:endParaRPr lang="fr-FR" sz="7200" b="1" dirty="0" smtClean="0"/>
          </a:p>
          <a:p>
            <a:endParaRPr lang="fr-FR" sz="7200" b="1" dirty="0"/>
          </a:p>
          <a:p>
            <a:r>
              <a:rPr lang="fr-FR" sz="7200" b="1" dirty="0" smtClean="0">
                <a:solidFill>
                  <a:srgbClr val="00B050"/>
                </a:solidFill>
              </a:rPr>
              <a:t>Tu / je mets </a:t>
            </a:r>
            <a:r>
              <a:rPr lang="fr-FR" sz="7200" b="1" dirty="0" smtClean="0"/>
              <a:t>– You / I put</a:t>
            </a:r>
            <a:endParaRPr lang="fr-FR" sz="7200" b="1" dirty="0" smtClean="0"/>
          </a:p>
        </p:txBody>
      </p:sp>
    </p:spTree>
    <p:extLst>
      <p:ext uri="{BB962C8B-B14F-4D97-AF65-F5344CB8AC3E}">
        <p14:creationId xmlns:p14="http://schemas.microsoft.com/office/powerpoint/2010/main" val="86451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547" y="2134466"/>
            <a:ext cx="3869932" cy="2579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5527" y="277091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Quand tu vas au magasin, est-ce tu utilises des…</a:t>
            </a:r>
            <a:endParaRPr lang="fr-FR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91" y="2134466"/>
            <a:ext cx="1565564" cy="27461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0735" y="1877692"/>
            <a:ext cx="2686474" cy="3002882"/>
          </a:xfrm>
          <a:prstGeom prst="rect">
            <a:avLst/>
          </a:prstGeom>
        </p:spPr>
      </p:pic>
      <p:pic>
        <p:nvPicPr>
          <p:cNvPr id="9218" name="Picture 2" descr="Image result for reusable ba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747" y="2134466"/>
            <a:ext cx="2759653" cy="314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9856" y="4880573"/>
            <a:ext cx="5532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Sacs en plastique à usage unique</a:t>
            </a:r>
            <a:endParaRPr lang="fr-FR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281710" y="5473452"/>
            <a:ext cx="5532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Sacs réutilisables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8414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399" y="1011382"/>
            <a:ext cx="117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Maintenant, en France, les sacs plastiques à usage unique sont illégales.</a:t>
            </a:r>
            <a:endParaRPr lang="fr-FR" sz="4800" b="1" dirty="0"/>
          </a:p>
        </p:txBody>
      </p:sp>
      <p:pic>
        <p:nvPicPr>
          <p:cNvPr id="10242" name="Picture 2" descr="Image result for sac plastique usage uni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682" y="2855940"/>
            <a:ext cx="6023553" cy="361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5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399" y="1011382"/>
            <a:ext cx="117902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Lisez l’article</a:t>
            </a:r>
          </a:p>
          <a:p>
            <a:endParaRPr lang="fr-FR" sz="4800" b="1" dirty="0"/>
          </a:p>
          <a:p>
            <a:r>
              <a:rPr lang="fr-FR" sz="4800" b="1" dirty="0" smtClean="0">
                <a:hlinkClick r:id="rId2"/>
              </a:rPr>
              <a:t>Regardez la vidéo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46789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134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14</cp:revision>
  <dcterms:created xsi:type="dcterms:W3CDTF">2017-05-01T15:49:22Z</dcterms:created>
  <dcterms:modified xsi:type="dcterms:W3CDTF">2017-05-15T11:56:52Z</dcterms:modified>
</cp:coreProperties>
</file>